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C403-2E93-453B-90D5-1E15E1CD27B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634-73F3-470A-A248-AD90E26E8D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C403-2E93-453B-90D5-1E15E1CD27B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634-73F3-470A-A248-AD90E26E8D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C403-2E93-453B-90D5-1E15E1CD27B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634-73F3-470A-A248-AD90E26E8D3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C403-2E93-453B-90D5-1E15E1CD27B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634-73F3-470A-A248-AD90E26E8D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C403-2E93-453B-90D5-1E15E1CD27B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634-73F3-470A-A248-AD90E26E8D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C403-2E93-453B-90D5-1E15E1CD27B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634-73F3-470A-A248-AD90E26E8D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C403-2E93-453B-90D5-1E15E1CD27B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634-73F3-470A-A248-AD90E26E8D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C403-2E93-453B-90D5-1E15E1CD27B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634-73F3-470A-A248-AD90E26E8D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C403-2E93-453B-90D5-1E15E1CD27B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634-73F3-470A-A248-AD90E26E8D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C403-2E93-453B-90D5-1E15E1CD27B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634-73F3-470A-A248-AD90E26E8D3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C403-2E93-453B-90D5-1E15E1CD27B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634-73F3-470A-A248-AD90E26E8D3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2FC403-2E93-453B-90D5-1E15E1CD27B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BE6F634-73F3-470A-A248-AD90E26E8D3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19" y="4653136"/>
            <a:ext cx="900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latin typeface="AnastasiaScript" panose="02000505070000020002" pitchFamily="2" charset="0"/>
              </a:rPr>
              <a:t>«Когда </a:t>
            </a:r>
            <a:r>
              <a:rPr lang="ru-RU" sz="4400" b="1" dirty="0">
                <a:latin typeface="AnastasiaScript" panose="02000505070000020002" pitchFamily="2" charset="0"/>
              </a:rPr>
              <a:t>мы перестаем делать — мы перестаем </a:t>
            </a:r>
            <a:r>
              <a:rPr lang="ru-RU" sz="4400" b="1" dirty="0" smtClean="0">
                <a:latin typeface="AnastasiaScript" panose="02000505070000020002" pitchFamily="2" charset="0"/>
              </a:rPr>
              <a:t>жить». ( Бернард Шоу)</a:t>
            </a:r>
            <a:r>
              <a:rPr lang="ru-RU" sz="4400" b="1" dirty="0">
                <a:latin typeface="AnastasiaScript" panose="02000505070000020002" pitchFamily="2" charset="0"/>
              </a:rPr>
              <a:t/>
            </a:r>
            <a:br>
              <a:rPr lang="ru-RU" sz="4400" b="1" dirty="0">
                <a:latin typeface="AnastasiaScript" panose="02000505070000020002" pitchFamily="2" charset="0"/>
              </a:rPr>
            </a:br>
            <a:endParaRPr lang="ru-RU" sz="4400" b="1" dirty="0">
              <a:latin typeface="AnastasiaScript" panose="02000505070000020002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2890590" cy="3202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1880" y="3429000"/>
            <a:ext cx="5017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https://vk.com/public198644279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2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4" y="6093296"/>
            <a:ext cx="9007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В нашем провинциальном городе много неравнодушных деятельных людей. </a:t>
            </a:r>
          </a:p>
          <a:p>
            <a:pPr algn="ctr"/>
            <a:r>
              <a:rPr lang="ru-RU" sz="2000" b="1" dirty="0" smtClean="0"/>
              <a:t>Одним из них является Михаил Сергеевич Захаренко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07579" y="246088"/>
            <a:ext cx="6708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astasiaScript" panose="02000505070000020002" pitchFamily="2" charset="0"/>
              </a:rPr>
              <a:t>В первую очередь, он – прекрасный отец!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  <a:latin typeface="AnastasiaScript" panose="02000505070000020002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744416" cy="499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86" y="1800200"/>
            <a:ext cx="321982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207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46087"/>
            <a:ext cx="7311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astasiaScript" panose="02000505070000020002" pitchFamily="2" charset="0"/>
              </a:rPr>
              <a:t>Актер с  местного  самодеятельного  театра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  <a:latin typeface="AnastasiaScript" panose="02000505070000020002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84459"/>
            <a:ext cx="3582144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13296"/>
            <a:ext cx="5760595" cy="3838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212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4608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astasiaScript" panose="02000505070000020002" pitchFamily="2" charset="0"/>
              </a:rPr>
              <a:t>Один из основателей  Регионального добровольческого                 общества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  <a:latin typeface="AnastasiaScript" panose="02000505070000020002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47054"/>
            <a:ext cx="7452320" cy="4966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650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4764021" cy="357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5244075" cy="3933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2" y="1196752"/>
            <a:ext cx="41585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nastasiaScript" panose="02000505070000020002" pitchFamily="2" charset="0"/>
              </a:rPr>
              <a:t>Помощь детскому центру в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nastasiaScript" panose="02000505070000020002" pitchFamily="2" charset="0"/>
              </a:rPr>
              <a:t>облагораживании территории не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nastasiaScript" panose="02000505070000020002" pitchFamily="2" charset="0"/>
              </a:rPr>
              <a:t>терпит отлагательств </a:t>
            </a:r>
            <a:endParaRPr lang="ru-RU" sz="2800" b="1" dirty="0">
              <a:solidFill>
                <a:srgbClr val="0070C0"/>
              </a:solidFill>
              <a:latin typeface="AnastasiaScript" panose="02000505070000020002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8935" y="5589240"/>
            <a:ext cx="3253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Улицы города должны 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иметь приличный вид</a:t>
            </a:r>
            <a:endParaRPr lang="ru-RU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9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44" y="1844824"/>
            <a:ext cx="42904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03" y="5638197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Отличным поводом проявить себя оказалась пандемия.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Не многие рисковали находиться на улицах в тот момент,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не говоря уже о помощи окружающим.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356105" cy="44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4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astasiaScript" panose="02000505070000020002" pitchFamily="2" charset="0"/>
              </a:rPr>
              <a:t>Представитель одной из благороднейших профессий современности - пожарный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  <a:latin typeface="AnastasiaScript" panose="02000505070000020002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3140968"/>
            <a:ext cx="7884368" cy="3631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3971933" cy="297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80429" y="1772816"/>
            <a:ext cx="4956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Никогда не отказывает Михаил </a:t>
            </a:r>
            <a:r>
              <a:rPr lang="ru-RU" b="1" i="1" dirty="0">
                <a:solidFill>
                  <a:srgbClr val="0070C0"/>
                </a:solidFill>
              </a:rPr>
              <a:t>С</a:t>
            </a:r>
            <a:r>
              <a:rPr lang="ru-RU" b="1" i="1" dirty="0" smtClean="0">
                <a:solidFill>
                  <a:srgbClr val="0070C0"/>
                </a:solidFill>
              </a:rPr>
              <a:t>ергеевич  школам  в проведении  профилактических бесед по пожарной безопасности.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" y="1100859"/>
            <a:ext cx="3223345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90" y="1628800"/>
            <a:ext cx="5244075" cy="3933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332656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astasiaScript" panose="02000505070000020002" pitchFamily="2" charset="0"/>
              </a:rPr>
              <a:t>Спортсмен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  <a:latin typeface="AnastasiaScript" panose="0200050507000002000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3035" y="5805264"/>
            <a:ext cx="524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Является примером для местной молодежи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 и пополняет число любителей ЗОЖ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8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332656"/>
            <a:ext cx="4270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astasiaScript" panose="02000505070000020002" pitchFamily="2" charset="0"/>
              </a:rPr>
              <a:t>и просто хороший Человек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  <a:latin typeface="AnastasiaScript" panose="02000505070000020002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84784"/>
            <a:ext cx="6300192" cy="420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361" y="5877271"/>
            <a:ext cx="9086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к</a:t>
            </a:r>
            <a:r>
              <a:rPr lang="ru-RU" sz="2400" b="1" i="1" dirty="0" smtClean="0">
                <a:solidFill>
                  <a:srgbClr val="0070C0"/>
                </a:solidFill>
              </a:rPr>
              <a:t>оторый неравнодушен к нуждам родного края. Созидательный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труд для него не просто сочетание слов , а образ жизни.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64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701</TotalTime>
  <Words>150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BEST</cp:lastModifiedBy>
  <cp:revision>17</cp:revision>
  <dcterms:created xsi:type="dcterms:W3CDTF">2021-04-17T06:57:21Z</dcterms:created>
  <dcterms:modified xsi:type="dcterms:W3CDTF">2021-04-17T18:39:12Z</dcterms:modified>
</cp:coreProperties>
</file>